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440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189"/>
    <a:srgbClr val="BB8082"/>
    <a:srgbClr val="0465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36807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3618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33007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03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08755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12624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3378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0093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1653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20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177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2347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3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190240BE-AEDA-FB46-A1BC-EE5D2B3BCD25}"/>
              </a:ext>
            </a:extLst>
          </p:cNvPr>
          <p:cNvCxnSpPr>
            <a:cxnSpLocks/>
          </p:cNvCxnSpPr>
          <p:nvPr/>
        </p:nvCxnSpPr>
        <p:spPr>
          <a:xfrm>
            <a:off x="9193048" y="5421911"/>
            <a:ext cx="50023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3678B3E-F221-1042-B762-087DDDD16521}"/>
              </a:ext>
            </a:extLst>
          </p:cNvPr>
          <p:cNvCxnSpPr>
            <a:cxnSpLocks/>
          </p:cNvCxnSpPr>
          <p:nvPr/>
        </p:nvCxnSpPr>
        <p:spPr>
          <a:xfrm>
            <a:off x="9193048" y="2699493"/>
            <a:ext cx="50023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795B68C-78C1-B542-9C2E-1F5C964F2493}"/>
              </a:ext>
            </a:extLst>
          </p:cNvPr>
          <p:cNvCxnSpPr>
            <a:cxnSpLocks/>
          </p:cNvCxnSpPr>
          <p:nvPr/>
        </p:nvCxnSpPr>
        <p:spPr>
          <a:xfrm>
            <a:off x="4984730" y="4071093"/>
            <a:ext cx="50023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08C1EF5-2D39-ED4D-ADFB-501353BA4957}"/>
              </a:ext>
            </a:extLst>
          </p:cNvPr>
          <p:cNvCxnSpPr>
            <a:cxnSpLocks/>
          </p:cNvCxnSpPr>
          <p:nvPr/>
        </p:nvCxnSpPr>
        <p:spPr>
          <a:xfrm>
            <a:off x="2552956" y="4071093"/>
            <a:ext cx="50023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771ADAF-B808-D54D-A217-C92394CE7C72}"/>
              </a:ext>
            </a:extLst>
          </p:cNvPr>
          <p:cNvGrpSpPr/>
          <p:nvPr/>
        </p:nvGrpSpPr>
        <p:grpSpPr>
          <a:xfrm>
            <a:off x="771794" y="3703945"/>
            <a:ext cx="1914243" cy="734291"/>
            <a:chOff x="2891551" y="3669901"/>
            <a:chExt cx="3828486" cy="1468582"/>
          </a:xfrm>
        </p:grpSpPr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EAD73567-FBA6-054E-AA2B-74A0A3CBD545}"/>
                </a:ext>
              </a:extLst>
            </p:cNvPr>
            <p:cNvSpPr/>
            <p:nvPr/>
          </p:nvSpPr>
          <p:spPr>
            <a:xfrm>
              <a:off x="2891551" y="3669901"/>
              <a:ext cx="3828486" cy="1468582"/>
            </a:xfrm>
            <a:prstGeom prst="roundRect">
              <a:avLst>
                <a:gd name="adj" fmla="val 50000"/>
              </a:avLst>
            </a:prstGeom>
            <a:solidFill>
              <a:srgbClr val="0465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E1CD1E7-BD3D-6146-9C6E-EAB7F41F6B8A}"/>
                </a:ext>
              </a:extLst>
            </p:cNvPr>
            <p:cNvSpPr/>
            <p:nvPr/>
          </p:nvSpPr>
          <p:spPr>
            <a:xfrm flipH="1">
              <a:off x="3290141" y="4034859"/>
              <a:ext cx="310518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rgbClr val="FFFFFF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A677913-AD31-9348-A2E8-ACACA11B3B65}"/>
              </a:ext>
            </a:extLst>
          </p:cNvPr>
          <p:cNvGrpSpPr/>
          <p:nvPr/>
        </p:nvGrpSpPr>
        <p:grpSpPr>
          <a:xfrm>
            <a:off x="3194176" y="3594038"/>
            <a:ext cx="1914242" cy="954107"/>
            <a:chOff x="2175377" y="9703368"/>
            <a:chExt cx="3828484" cy="1908214"/>
          </a:xfrm>
          <a:solidFill>
            <a:srgbClr val="BB8082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75ED704-42FB-FD4C-9F06-B5C59B2BCCD5}"/>
                </a:ext>
              </a:extLst>
            </p:cNvPr>
            <p:cNvSpPr/>
            <p:nvPr/>
          </p:nvSpPr>
          <p:spPr>
            <a:xfrm>
              <a:off x="2175377" y="9714448"/>
              <a:ext cx="3828484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E1AFB70-A1AB-C447-B6A7-E07CBA7CA477}"/>
                </a:ext>
              </a:extLst>
            </p:cNvPr>
            <p:cNvSpPr txBox="1"/>
            <p:nvPr/>
          </p:nvSpPr>
          <p:spPr>
            <a:xfrm flipH="1">
              <a:off x="2430413" y="9703368"/>
              <a:ext cx="3357912" cy="190821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rgbClr val="FFFFFF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8407ED5-FF3E-5D44-A18D-6A58CDF48723}"/>
              </a:ext>
            </a:extLst>
          </p:cNvPr>
          <p:cNvGrpSpPr/>
          <p:nvPr/>
        </p:nvGrpSpPr>
        <p:grpSpPr>
          <a:xfrm>
            <a:off x="5681261" y="3600579"/>
            <a:ext cx="1914242" cy="954107"/>
            <a:chOff x="2175377" y="9694778"/>
            <a:chExt cx="3828484" cy="1908214"/>
          </a:xfrm>
          <a:solidFill>
            <a:srgbClr val="BB8082"/>
          </a:solidFill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6A8BCBF-BF17-3247-BE46-C60368213E8D}"/>
                </a:ext>
              </a:extLst>
            </p:cNvPr>
            <p:cNvSpPr/>
            <p:nvPr/>
          </p:nvSpPr>
          <p:spPr>
            <a:xfrm>
              <a:off x="2175377" y="9714448"/>
              <a:ext cx="3828484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27D0B91-6DA9-6B4B-9E3D-E2B7F1856104}"/>
                </a:ext>
              </a:extLst>
            </p:cNvPr>
            <p:cNvSpPr txBox="1"/>
            <p:nvPr/>
          </p:nvSpPr>
          <p:spPr>
            <a:xfrm flipH="1">
              <a:off x="2542677" y="9694778"/>
              <a:ext cx="3357912" cy="190821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rgbClr val="FFFFFF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DDB99E3-CFC0-3142-9D22-913F3B9ED5B1}"/>
              </a:ext>
            </a:extLst>
          </p:cNvPr>
          <p:cNvGrpSpPr/>
          <p:nvPr/>
        </p:nvGrpSpPr>
        <p:grpSpPr>
          <a:xfrm>
            <a:off x="7524709" y="2076319"/>
            <a:ext cx="1892370" cy="1248819"/>
            <a:chOff x="8024793" y="6443602"/>
            <a:chExt cx="2928591" cy="1932646"/>
          </a:xfrm>
          <a:solidFill>
            <a:srgbClr val="F39189"/>
          </a:solidFill>
        </p:grpSpPr>
        <p:sp>
          <p:nvSpPr>
            <p:cNvPr id="54" name="Diamond 53">
              <a:extLst>
                <a:ext uri="{FF2B5EF4-FFF2-40B4-BE49-F238E27FC236}">
                  <a16:creationId xmlns:a16="http://schemas.microsoft.com/office/drawing/2014/main" id="{178D6B09-E0A1-AA46-B22A-B238114C13B8}"/>
                </a:ext>
              </a:extLst>
            </p:cNvPr>
            <p:cNvSpPr/>
            <p:nvPr/>
          </p:nvSpPr>
          <p:spPr>
            <a:xfrm>
              <a:off x="8024793" y="6443602"/>
              <a:ext cx="2928591" cy="1932646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078E385-1093-404F-8F76-0C232DA6C735}"/>
                </a:ext>
              </a:extLst>
            </p:cNvPr>
            <p:cNvSpPr/>
            <p:nvPr/>
          </p:nvSpPr>
          <p:spPr>
            <a:xfrm flipH="1">
              <a:off x="8251518" y="7127986"/>
              <a:ext cx="2475141" cy="5715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rgbClr val="FFFFFF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1B342DE-3409-0C4B-82B0-93B98BAA173B}"/>
              </a:ext>
            </a:extLst>
          </p:cNvPr>
          <p:cNvGrpSpPr/>
          <p:nvPr/>
        </p:nvGrpSpPr>
        <p:grpSpPr>
          <a:xfrm>
            <a:off x="9837516" y="2223938"/>
            <a:ext cx="1582689" cy="943029"/>
            <a:chOff x="2506930" y="9714448"/>
            <a:chExt cx="3165378" cy="1886058"/>
          </a:xfrm>
          <a:solidFill>
            <a:srgbClr val="BB8082"/>
          </a:solidFill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7C6955B-8C9F-FA49-AAD0-7CA1FE32A96F}"/>
                </a:ext>
              </a:extLst>
            </p:cNvPr>
            <p:cNvSpPr/>
            <p:nvPr/>
          </p:nvSpPr>
          <p:spPr>
            <a:xfrm>
              <a:off x="2506930" y="9714448"/>
              <a:ext cx="3165378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1582F12-5B1E-C242-ABDD-8FB41189FFB6}"/>
                </a:ext>
              </a:extLst>
            </p:cNvPr>
            <p:cNvSpPr txBox="1"/>
            <p:nvPr/>
          </p:nvSpPr>
          <p:spPr>
            <a:xfrm flipH="1">
              <a:off x="2746400" y="9927294"/>
              <a:ext cx="2686440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rgbClr val="FFFFFF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point.</a:t>
              </a:r>
              <a:endPara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85A3EBD-9269-1146-AD26-E4E6296BF214}"/>
              </a:ext>
            </a:extLst>
          </p:cNvPr>
          <p:cNvGrpSpPr/>
          <p:nvPr/>
        </p:nvGrpSpPr>
        <p:grpSpPr>
          <a:xfrm>
            <a:off x="7524709" y="4803753"/>
            <a:ext cx="1892370" cy="1248819"/>
            <a:chOff x="8024793" y="6443602"/>
            <a:chExt cx="2928591" cy="1932646"/>
          </a:xfrm>
          <a:solidFill>
            <a:srgbClr val="F39189"/>
          </a:solidFill>
        </p:grpSpPr>
        <p:sp>
          <p:nvSpPr>
            <p:cNvPr id="66" name="Diamond 65">
              <a:extLst>
                <a:ext uri="{FF2B5EF4-FFF2-40B4-BE49-F238E27FC236}">
                  <a16:creationId xmlns:a16="http://schemas.microsoft.com/office/drawing/2014/main" id="{6CE31A6D-FBBB-2D4A-8B89-A05454AC86EC}"/>
                </a:ext>
              </a:extLst>
            </p:cNvPr>
            <p:cNvSpPr/>
            <p:nvPr/>
          </p:nvSpPr>
          <p:spPr>
            <a:xfrm>
              <a:off x="8024793" y="6443602"/>
              <a:ext cx="2928591" cy="1932646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4C11DD8-D591-5F45-B025-5F2523FE0A0A}"/>
                </a:ext>
              </a:extLst>
            </p:cNvPr>
            <p:cNvSpPr/>
            <p:nvPr/>
          </p:nvSpPr>
          <p:spPr>
            <a:xfrm flipH="1">
              <a:off x="8360905" y="7105610"/>
              <a:ext cx="2475141" cy="5715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rgbClr val="FFFFFF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9EBC963-B587-ED4A-9DA8-2497E5B923B7}"/>
              </a:ext>
            </a:extLst>
          </p:cNvPr>
          <p:cNvGrpSpPr/>
          <p:nvPr/>
        </p:nvGrpSpPr>
        <p:grpSpPr>
          <a:xfrm>
            <a:off x="9837516" y="4951373"/>
            <a:ext cx="1582689" cy="943029"/>
            <a:chOff x="2506930" y="9714448"/>
            <a:chExt cx="3165378" cy="1886058"/>
          </a:xfrm>
          <a:solidFill>
            <a:srgbClr val="BB8082"/>
          </a:solidFill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C70B1EDF-7FB8-B945-B963-445243D8BB49}"/>
                </a:ext>
              </a:extLst>
            </p:cNvPr>
            <p:cNvSpPr/>
            <p:nvPr/>
          </p:nvSpPr>
          <p:spPr>
            <a:xfrm>
              <a:off x="2506930" y="9714448"/>
              <a:ext cx="3165378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2AD6909-00EB-A542-A1B9-F538C2B52663}"/>
                </a:ext>
              </a:extLst>
            </p:cNvPr>
            <p:cNvSpPr txBox="1"/>
            <p:nvPr/>
          </p:nvSpPr>
          <p:spPr>
            <a:xfrm flipH="1">
              <a:off x="2746400" y="9963988"/>
              <a:ext cx="2686440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rgbClr val="FFFFFF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point.</a:t>
              </a:r>
              <a:endPara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6BE10B1-142E-7745-88FE-D602870A1FC5}"/>
              </a:ext>
            </a:extLst>
          </p:cNvPr>
          <p:cNvCxnSpPr>
            <a:cxnSpLocks/>
          </p:cNvCxnSpPr>
          <p:nvPr/>
        </p:nvCxnSpPr>
        <p:spPr>
          <a:xfrm flipV="1">
            <a:off x="7595503" y="3314587"/>
            <a:ext cx="292785" cy="295827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1C6939CA-897F-C045-8723-1BDC76D98151}"/>
              </a:ext>
            </a:extLst>
          </p:cNvPr>
          <p:cNvCxnSpPr>
            <a:cxnSpLocks/>
          </p:cNvCxnSpPr>
          <p:nvPr/>
        </p:nvCxnSpPr>
        <p:spPr>
          <a:xfrm>
            <a:off x="7595503" y="4551105"/>
            <a:ext cx="292785" cy="297578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CF19B6E0-B74B-A64F-BB2C-F6F76C5C62B3}"/>
              </a:ext>
            </a:extLst>
          </p:cNvPr>
          <p:cNvSpPr txBox="1"/>
          <p:nvPr/>
        </p:nvSpPr>
        <p:spPr>
          <a:xfrm>
            <a:off x="8168346" y="3767612"/>
            <a:ext cx="3381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17"/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grpSp>
        <p:nvGrpSpPr>
          <p:cNvPr id="33" name="Grupo 349">
            <a:extLst>
              <a:ext uri="{FF2B5EF4-FFF2-40B4-BE49-F238E27FC236}">
                <a16:creationId xmlns:a16="http://schemas.microsoft.com/office/drawing/2014/main" id="{1909191F-4D2D-9A4C-8F9E-596BF864DCAF}"/>
              </a:ext>
            </a:extLst>
          </p:cNvPr>
          <p:cNvGrpSpPr/>
          <p:nvPr/>
        </p:nvGrpSpPr>
        <p:grpSpPr>
          <a:xfrm>
            <a:off x="1335742" y="511095"/>
            <a:ext cx="9520518" cy="1326892"/>
            <a:chOff x="2668308" y="861425"/>
            <a:chExt cx="19041035" cy="2653782"/>
          </a:xfrm>
        </p:grpSpPr>
        <p:sp>
          <p:nvSpPr>
            <p:cNvPr id="40" name="CuadroTexto 350">
              <a:extLst>
                <a:ext uri="{FF2B5EF4-FFF2-40B4-BE49-F238E27FC236}">
                  <a16:creationId xmlns:a16="http://schemas.microsoft.com/office/drawing/2014/main" id="{62ADA5BA-6750-684F-93D0-A2798B48FB4F}"/>
                </a:ext>
              </a:extLst>
            </p:cNvPr>
            <p:cNvSpPr txBox="1"/>
            <p:nvPr/>
          </p:nvSpPr>
          <p:spPr>
            <a:xfrm>
              <a:off x="4681692" y="861425"/>
              <a:ext cx="15014367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217"/>
              <a:r>
                <a:rPr lang="en-US" sz="4000" b="1" u="sng" dirty="0">
                  <a:solidFill>
                    <a:schemeClr val="tx2">
                      <a:lumMod val="50000"/>
                    </a:schemeClr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FLOW CHARTS INFOGRAPHICS</a:t>
              </a:r>
            </a:p>
          </p:txBody>
        </p:sp>
        <p:sp>
          <p:nvSpPr>
            <p:cNvPr id="42" name="CuadroTexto 351">
              <a:extLst>
                <a:ext uri="{FF2B5EF4-FFF2-40B4-BE49-F238E27FC236}">
                  <a16:creationId xmlns:a16="http://schemas.microsoft.com/office/drawing/2014/main" id="{CEFB1AFF-82F7-AD48-9D3B-77D4E4E6144A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9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613326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</TotalTime>
  <Words>68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Corbel</vt:lpstr>
      <vt:lpstr>Basis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4</cp:revision>
  <dcterms:created xsi:type="dcterms:W3CDTF">2022-08-16T18:33:59Z</dcterms:created>
  <dcterms:modified xsi:type="dcterms:W3CDTF">2022-10-13T06:03:22Z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2022-10-11T21:47:30Z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0620b6fb-b60e-49ae-9f35-9b7f4b3d0f46</vt:lpwstr>
  </property>
  <property fmtid="{D5CDD505-2E9C-101B-9397-08002B2CF9AE}" pid="8" name="MSIP_Label_defa4170-0d19-0005-0004-bc88714345d2_ContentBits">
    <vt:lpwstr>0</vt:lpwstr>
  </property>
</Properties>
</file>